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8" r:id="rId12"/>
    <p:sldId id="266" r:id="rId13"/>
    <p:sldId id="264" r:id="rId14"/>
    <p:sldId id="267" r:id="rId15"/>
    <p:sldId id="273" r:id="rId16"/>
    <p:sldId id="274" r:id="rId17"/>
    <p:sldId id="269" r:id="rId18"/>
    <p:sldId id="270" r:id="rId19"/>
    <p:sldId id="275" r:id="rId20"/>
    <p:sldId id="277" r:id="rId21"/>
    <p:sldId id="279" r:id="rId22"/>
    <p:sldId id="280" r:id="rId23"/>
    <p:sldId id="281" r:id="rId24"/>
    <p:sldId id="278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odor" initials="a" lastIdx="0" clrIdx="0">
    <p:extLst>
      <p:ext uri="{19B8F6BF-5375-455C-9EA6-DF929625EA0E}">
        <p15:presenceInfo xmlns:p15="http://schemas.microsoft.com/office/powerpoint/2012/main" userId="afo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4" autoAdjust="0"/>
    <p:restoredTop sz="94660"/>
  </p:normalViewPr>
  <p:slideViewPr>
    <p:cSldViewPr snapToGrid="0">
      <p:cViewPr varScale="1">
        <p:scale>
          <a:sx n="61" d="100"/>
          <a:sy n="61" d="100"/>
        </p:scale>
        <p:origin x="744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of type Car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2819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11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capitol letters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If they are meant to be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constuctors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5A0F62-4600-4207-9820-30DC3CE01B66}"/>
              </a:ext>
            </a:extLst>
          </p:cNvPr>
          <p:cNvSpPr/>
          <p:nvPr/>
        </p:nvSpPr>
        <p:spPr>
          <a:xfrm>
            <a:off x="1085537" y="5854833"/>
            <a:ext cx="1027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Here “foo” is not designed to be a constructor, but can still be used that way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(because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has few rules on what you are allowed to do)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52120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1061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constructor.</a:t>
            </a:r>
          </a:p>
          <a:p>
            <a:r>
              <a:rPr lang="en-US" dirty="0"/>
              <a:t>The prototype of the constructor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D5AA9-CF55-410E-9538-7393879C511F}"/>
              </a:ext>
            </a:extLst>
          </p:cNvPr>
          <p:cNvSpPr/>
          <p:nvPr/>
        </p:nvSpPr>
        <p:spPr>
          <a:xfrm>
            <a:off x="852686" y="-12523"/>
            <a:ext cx="1120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in the browser, the global scope has a different name (window) rather than (global) in node.js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643A5-AC21-4C81-AE30-4ED502DF4ED8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DCD4C-FF2A-4B12-8431-47774CFA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0" y="375921"/>
            <a:ext cx="6322443" cy="387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74D9-305F-4F50-86B5-79788C50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07" y="3509524"/>
            <a:ext cx="7817863" cy="30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1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4AACF-858B-4624-88E8-73567580291E}"/>
              </a:ext>
            </a:extLst>
          </p:cNvPr>
          <p:cNvSpPr/>
          <p:nvPr/>
        </p:nvSpPr>
        <p:spPr>
          <a:xfrm>
            <a:off x="287552" y="-12523"/>
            <a:ext cx="1178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But the prototypes work the same way in the two environments and allow each object to have its own “instance” data….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74879-8159-49AC-A02C-E3A653D8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9" y="486164"/>
            <a:ext cx="9394331" cy="589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D51FA-A060-4D95-9AE2-0A9D3CFBEF56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</p:spTree>
    <p:extLst>
      <p:ext uri="{BB962C8B-B14F-4D97-AF65-F5344CB8AC3E}">
        <p14:creationId xmlns:p14="http://schemas.microsoft.com/office/powerpoint/2010/main" val="398235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E4A18-6257-4746-8B1D-A1EC78B47BA5}"/>
              </a:ext>
            </a:extLst>
          </p:cNvPr>
          <p:cNvSpPr txBox="1"/>
          <p:nvPr/>
        </p:nvSpPr>
        <p:spPr>
          <a:xfrm>
            <a:off x="1371600" y="9144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object in </a:t>
            </a:r>
            <a:r>
              <a:rPr lang="en-US" dirty="0" err="1"/>
              <a:t>javascript</a:t>
            </a:r>
            <a:r>
              <a:rPr lang="en-US" dirty="0"/>
              <a:t> can serve as a prototype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6AE17-AFD0-49DE-8D65-38B994A08F57}"/>
              </a:ext>
            </a:extLst>
          </p:cNvPr>
          <p:cNvSpPr/>
          <p:nvPr/>
        </p:nvSpPr>
        <p:spPr>
          <a:xfrm>
            <a:off x="2341880" y="6350615"/>
            <a:ext cx="1060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https://developer.mozilla.org/en-US/docs/Web/JavaScript/Inheritance_and_the_prototype_chain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148FA-C076-458C-B6B9-86A8D7BE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66" y="711200"/>
            <a:ext cx="3703654" cy="5433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9C4C1D-427D-40A2-B9DC-8A4AAFA45F6E}"/>
              </a:ext>
            </a:extLst>
          </p:cNvPr>
          <p:cNvSpPr txBox="1"/>
          <p:nvPr/>
        </p:nvSpPr>
        <p:spPr>
          <a:xfrm>
            <a:off x="5237480" y="1127760"/>
            <a:ext cx="675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m and n have o as a prototype, so they all share one variable “a”.</a:t>
            </a:r>
          </a:p>
          <a:p>
            <a:r>
              <a:rPr lang="en-US" dirty="0"/>
              <a:t>(Sort of like a Java static…)</a:t>
            </a:r>
          </a:p>
        </p:txBody>
      </p:sp>
    </p:spTree>
    <p:extLst>
      <p:ext uri="{BB962C8B-B14F-4D97-AF65-F5344CB8AC3E}">
        <p14:creationId xmlns:p14="http://schemas.microsoft.com/office/powerpoint/2010/main" val="262793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091B8F-A3B6-4A2B-A869-FEDAE74CECE2}"/>
              </a:ext>
            </a:extLst>
          </p:cNvPr>
          <p:cNvSpPr txBox="1"/>
          <p:nvPr/>
        </p:nvSpPr>
        <p:spPr>
          <a:xfrm>
            <a:off x="5638800" y="721360"/>
            <a:ext cx="5641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here m has its own value of “a” which “masks” the </a:t>
            </a:r>
          </a:p>
          <a:p>
            <a:r>
              <a:rPr lang="en-US" dirty="0"/>
              <a:t>prototype value of a .</a:t>
            </a:r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starts at the bottom of the prototype chain and </a:t>
            </a:r>
          </a:p>
          <a:p>
            <a:r>
              <a:rPr lang="en-US" dirty="0"/>
              <a:t>then works its way up…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F21A3-B9F3-454D-9AD0-9DCA2AA0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6" y="95788"/>
            <a:ext cx="4686354" cy="66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14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BF853-766E-49EE-B834-AE320C8B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545182"/>
            <a:ext cx="9904405" cy="553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1AA07C-0029-40F8-BA19-18F4FFB6ECE5}"/>
              </a:ext>
            </a:extLst>
          </p:cNvPr>
          <p:cNvSpPr/>
          <p:nvPr/>
        </p:nvSpPr>
        <p:spPr>
          <a:xfrm>
            <a:off x="1087120" y="3243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make “this” work on any object you want by using call and apply.</a:t>
            </a:r>
          </a:p>
          <a:p>
            <a:r>
              <a:rPr lang="en-US" dirty="0"/>
              <a:t>This can make </a:t>
            </a:r>
            <a:r>
              <a:rPr lang="en-US" dirty="0" err="1"/>
              <a:t>Javascript</a:t>
            </a:r>
            <a:r>
              <a:rPr lang="en-US" dirty="0"/>
              <a:t> very “R-like” in its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1CA7CD-DEFB-4F2E-B9F4-639E151A21E6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426146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289CE2-3889-4D41-83AC-3876715E25FD}"/>
              </a:ext>
            </a:extLst>
          </p:cNvPr>
          <p:cNvSpPr/>
          <p:nvPr/>
        </p:nvSpPr>
        <p:spPr>
          <a:xfrm>
            <a:off x="381000" y="7035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Javascript’s</a:t>
            </a:r>
            <a:r>
              <a:rPr lang="en-US" dirty="0"/>
              <a:t> flexibility allows you to do so some cool things.</a:t>
            </a:r>
          </a:p>
          <a:p>
            <a:r>
              <a:rPr lang="en-US" dirty="0"/>
              <a:t>Here we build a cache directly into a prime number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CDBBB-6332-4C18-95F2-A1AF7806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" y="375920"/>
            <a:ext cx="10251355" cy="581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E93482-5617-4456-A234-AF42EF0E6A35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1105014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9B597-0B3B-43D5-8910-333C684C7078}"/>
              </a:ext>
            </a:extLst>
          </p:cNvPr>
          <p:cNvSpPr/>
          <p:nvPr/>
        </p:nvSpPr>
        <p:spPr>
          <a:xfrm>
            <a:off x="334117" y="115054"/>
            <a:ext cx="1109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Java’s design emphasizes encapsulation.  You are not allowed to reach into private methods and steal functionality.</a:t>
            </a:r>
          </a:p>
          <a:p>
            <a:r>
              <a:rPr lang="en-US" dirty="0" err="1"/>
              <a:t>Javascript’s</a:t>
            </a:r>
            <a:r>
              <a:rPr lang="en-US" dirty="0"/>
              <a:t> design emphasizes flexibility.  You can grab any piece of any function and apply it to any object you want.</a:t>
            </a:r>
          </a:p>
          <a:p>
            <a:r>
              <a:rPr lang="en-US" dirty="0"/>
              <a:t>In Java, we would use composition to wrap an Array and use the Array interface…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we can just apply the internal logic of Array to any arbitrary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15BF-D0EF-40A3-AF9A-3778CEE6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3" y="1422400"/>
            <a:ext cx="7257347" cy="5208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11910-486A-4AE9-8EB2-E1C4E829CD21}"/>
              </a:ext>
            </a:extLst>
          </p:cNvPr>
          <p:cNvSpPr/>
          <p:nvPr/>
        </p:nvSpPr>
        <p:spPr>
          <a:xfrm>
            <a:off x="4419600" y="636719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59977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B5032-2EDB-4C1B-8391-A5312600846E}"/>
              </a:ext>
            </a:extLst>
          </p:cNvPr>
          <p:cNvSpPr txBox="1"/>
          <p:nvPr/>
        </p:nvSpPr>
        <p:spPr>
          <a:xfrm>
            <a:off x="1346200" y="919480"/>
            <a:ext cx="8536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to come:</a:t>
            </a:r>
          </a:p>
          <a:p>
            <a:endParaRPr lang="en-US" dirty="0"/>
          </a:p>
          <a:p>
            <a:r>
              <a:rPr lang="en-US" dirty="0"/>
              <a:t>	Closures</a:t>
            </a:r>
          </a:p>
          <a:p>
            <a:r>
              <a:rPr lang="en-US" dirty="0"/>
              <a:t>	</a:t>
            </a:r>
            <a:r>
              <a:rPr lang="en-US" dirty="0" err="1"/>
              <a:t>Javascript</a:t>
            </a:r>
            <a:r>
              <a:rPr lang="en-US" dirty="0"/>
              <a:t> has strange scoping rules.</a:t>
            </a:r>
          </a:p>
          <a:p>
            <a:r>
              <a:rPr lang="en-US" dirty="0"/>
              <a:t>	Everything in </a:t>
            </a:r>
            <a:r>
              <a:rPr lang="en-US" dirty="0" err="1"/>
              <a:t>javascript</a:t>
            </a:r>
            <a:r>
              <a:rPr lang="en-US" dirty="0"/>
              <a:t> runs multi-threaded except your (single-threaded) code</a:t>
            </a:r>
          </a:p>
        </p:txBody>
      </p:sp>
    </p:spTree>
    <p:extLst>
      <p:ext uri="{BB962C8B-B14F-4D97-AF65-F5344CB8AC3E}">
        <p14:creationId xmlns:p14="http://schemas.microsoft.com/office/powerpoint/2010/main" val="310740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6306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 that can be</a:t>
            </a:r>
          </a:p>
          <a:p>
            <a:r>
              <a:rPr lang="en-US" dirty="0"/>
              <a:t>altered </a:t>
            </a:r>
            <a:r>
              <a:rPr lang="en-US"/>
              <a:t>at run-time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CD99E-648F-4301-9277-35F77DC55D2C}"/>
              </a:ext>
            </a:extLst>
          </p:cNvPr>
          <p:cNvSpPr txBox="1"/>
          <p:nvPr/>
        </p:nvSpPr>
        <p:spPr>
          <a:xfrm>
            <a:off x="660400" y="325120"/>
            <a:ext cx="898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functions are “first-class” objects.</a:t>
            </a:r>
          </a:p>
          <a:p>
            <a:r>
              <a:rPr lang="en-US" dirty="0"/>
              <a:t>They can have parameters and references to other functions (and can, of course, be invoked).</a:t>
            </a:r>
          </a:p>
          <a:p>
            <a:endParaRPr lang="en-US" dirty="0"/>
          </a:p>
          <a:p>
            <a:r>
              <a:rPr lang="en-US" dirty="0"/>
              <a:t>In Java, functions are just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20699-CF3F-4D28-ABFA-E9DE28C8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1733550"/>
            <a:ext cx="8187055" cy="4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1148</Words>
  <Application>Microsoft Office PowerPoint</Application>
  <PresentationFormat>Widescreen</PresentationFormat>
  <Paragraphs>114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65</cp:revision>
  <dcterms:created xsi:type="dcterms:W3CDTF">2017-11-17T08:04:12Z</dcterms:created>
  <dcterms:modified xsi:type="dcterms:W3CDTF">2019-11-21T17:26:42Z</dcterms:modified>
</cp:coreProperties>
</file>